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4"/>
    <p:restoredTop sz="94737"/>
  </p:normalViewPr>
  <p:slideViewPr>
    <p:cSldViewPr snapToGrid="0" snapToObjects="1">
      <p:cViewPr varScale="1">
        <p:scale>
          <a:sx n="40" d="100"/>
          <a:sy n="40" d="100"/>
        </p:scale>
        <p:origin x="208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8C8AD-DFFA-354C-BBA4-C53D96AB0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E12FC-5E8D-704B-A4A7-BDF93848F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9D3346A-892F-154F-9E54-B65B973F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1A2-9072-1A45-BBAC-0639D53412A9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C87AE3-DD99-FF4C-AB79-4AD15F90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50A6F86-0464-E845-AF6E-F5197D6E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1705-10B0-DD4F-BD8E-6B829E1B66A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5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047F6-7DF3-7343-BE77-C49935080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CD170C5-7064-6F42-B6C2-F50355A10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PT"/>
              <a:t>Editar os estilos de texto do Modelo Global
Segundo nível
Terceiro nível
Quarto nível
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8F30B0D-4B36-6D44-86CE-0DB3F5671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1A2-9072-1A45-BBAC-0639D53412A9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F67590A-1C42-064F-9D37-F675955E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C101BB-AC17-5A4B-A334-F240FCF1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1705-10B0-DD4F-BD8E-6B829E1B66A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6A9289-25D2-8E4A-A2B9-C2E62335F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8CFE6AE-CD5A-6B45-9CBD-A104FAD7D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PT"/>
              <a:t>Editar os estilos de texto do Modelo Global
Segundo nível
Terceiro nível
Quarto nível
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6B3AC3D-3940-1C42-9B77-F63632CB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1A2-9072-1A45-BBAC-0639D53412A9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8D3D953-F477-5D40-A96C-A2460B06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C56EBDC-6B48-5D44-95BF-7F097798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1705-10B0-DD4F-BD8E-6B829E1B66A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47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E04673-5087-C44E-A95B-386F44B7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1224009-3AB0-C54B-B4AB-26EDCA587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0A3BE88-BEA3-3B46-8AFF-7465432F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1A2-9072-1A45-BBAC-0639D53412A9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EE4586C-C6BF-C14A-8710-BD80946A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90C1B5B-9509-5D42-A927-CAFFC27A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1705-10B0-DD4F-BD8E-6B829E1B66A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8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32C3A6-718B-CF40-BC40-5EECF63A4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979A7CC-9C30-E842-82B3-6D9CA1B44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8882A40-86DA-C645-99BD-6E5CA776D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1A2-9072-1A45-BBAC-0639D53412A9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6B1C1BE-7188-3A4B-825D-EA01E412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B45BBFF-3039-B446-8EAF-C1909BA02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1705-10B0-DD4F-BD8E-6B829E1B66A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07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BB064-85AD-D84F-AE8C-C0EBA754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CD03687-B98D-7342-AE34-2AE977FAF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en-GB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3F64421-75A0-364A-8FED-EAA42C229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en-GB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C10AC44-DD38-EA47-9846-EE9AED8B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1A2-9072-1A45-BBAC-0639D53412A9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827710A-8D5F-E340-A8DE-29631953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C56F79E-76B3-7E47-82D6-AB3624DD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1705-10B0-DD4F-BD8E-6B829E1B66A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38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B105F-9AC9-3446-BBF6-EE658D92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B4C4530-12EA-6B49-8701-D66A59748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en-GB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8A71F78-4AAA-4740-BFE7-7425555F5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en-GB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ABA54A3-51EC-D048-9BFF-0D31065373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en-GB"/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FC74B099-FD40-C549-BAA7-D13E8AA82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PT"/>
              <a:t>Editar os estilos de texto do Modelo Global
Segundo nível
Terceiro nível
Quarto nível
Quinto nível</a:t>
            </a:r>
            <a:endParaRPr lang="en-GB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2DF22F4-45AB-654E-9FF6-4F1439E88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1A2-9072-1A45-BBAC-0639D53412A9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81415F13-E7DB-D849-B9B2-1ECEC3DD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750378AF-B51E-3B41-BD3F-C8D8C2EE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1705-10B0-DD4F-BD8E-6B829E1B66A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22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6F2EC-3720-F949-AD8A-79C6BE22C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4283DBE8-A014-CD4F-9D14-EBC30B6E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1A2-9072-1A45-BBAC-0639D53412A9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51CDE96-157A-3347-B797-E77308B0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0B9B3FB-816D-2F4E-A1B8-F9AB1EEF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1705-10B0-DD4F-BD8E-6B829E1B66A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1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CAB0C98-D9B5-4B45-A389-051B4C0B2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1A2-9072-1A45-BBAC-0639D53412A9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874F5D1-A329-E646-A20A-0A9B1B4D7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8DC5FA8-CB59-F045-BFD0-F78F2A28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1705-10B0-DD4F-BD8E-6B829E1B66A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2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2F880-2834-1D45-84CE-CC4DF15F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8393665-8F33-634A-8B7D-F8296EEA8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A818D03-EBDA-2C45-9F82-AD0C77D1C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en-GB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67D9F5C-AB39-494A-B0B9-01B74D104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1A2-9072-1A45-BBAC-0639D53412A9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59CA87F-81D5-8245-B579-E6D5F56CA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A30B38D-AA8D-0748-AB8B-35F09E23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1705-10B0-DD4F-BD8E-6B829E1B66A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5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3276F-588B-D246-979F-BDC0ECA7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8B2E3D-5177-B443-9AE4-3FAC61ABB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918DD12-9721-8D49-8D15-2FB12C949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PT"/>
              <a:t>Editar os estilos de texto do Modelo Global
Segundo nível
Terceiro nível
Quarto nível
Quinto nível</a:t>
            </a:r>
            <a:endParaRPr lang="en-GB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434BD6A-2010-CC4D-AB04-41C1D23B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41A2-9072-1A45-BBAC-0639D53412A9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667362A-5674-E14F-85BD-548D5040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DF5BE91-493C-5248-866C-F851BAFA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71705-10B0-DD4F-BD8E-6B829E1B66A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11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5385E90-DF14-854E-A5AC-AB10EBEB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DC9844F-F5D4-F646-A136-3C638D7DC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PT"/>
              <a:t>Editar os estilos de texto do Modelo Global
Segundo nível
Terceiro nível
Quarto nível
Quinto nível</a:t>
            </a:r>
            <a:endParaRPr lang="en-GB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0DE47F7-6A02-8B4F-A829-E5FD49B2D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741A2-9072-1A45-BBAC-0639D53412A9}" type="datetimeFigureOut">
              <a:rPr lang="en-GB" smtClean="0"/>
              <a:t>20/12/2018</a:t>
            </a:fld>
            <a:endParaRPr lang="en-GB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7AE071D-57AF-194A-A9A5-16D9779E0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DE023FD-67FE-8849-9985-9D4922DAC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71705-10B0-DD4F-BD8E-6B829E1B66A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1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33B16B9-92A5-0A41-84FE-1017D0F33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" y="0"/>
            <a:ext cx="10652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4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33B16B9-92A5-0A41-84FE-1017D0F33A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417" y="1662546"/>
            <a:ext cx="5769725" cy="37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5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33B16B9-92A5-0A41-84FE-1017D0F33A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944" y="2410692"/>
            <a:ext cx="3830089" cy="246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81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221E869-AE06-A341-B864-5BEA85DDF1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419" y="193963"/>
            <a:ext cx="12192000" cy="63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8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A96D1D1-608F-974C-919E-7DA769BA89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781" y="526472"/>
            <a:ext cx="7382437" cy="576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66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048536A-B0A0-3D40-AD09-97F90D0945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2923" y="581891"/>
            <a:ext cx="5702702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01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Ecrã Panorâmico</PresentationFormat>
  <Paragraphs>0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Carvalho</dc:creator>
  <cp:lastModifiedBy>Carlos Carvalho</cp:lastModifiedBy>
  <cp:revision>3</cp:revision>
  <dcterms:created xsi:type="dcterms:W3CDTF">2018-12-20T18:12:01Z</dcterms:created>
  <dcterms:modified xsi:type="dcterms:W3CDTF">2018-12-20T18:22:48Z</dcterms:modified>
</cp:coreProperties>
</file>